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5" r:id="rId4"/>
    <p:sldId id="259" r:id="rId5"/>
    <p:sldId id="260" r:id="rId6"/>
    <p:sldId id="266" r:id="rId7"/>
    <p:sldId id="261" r:id="rId8"/>
    <p:sldId id="268" r:id="rId9"/>
    <p:sldId id="262" r:id="rId10"/>
    <p:sldId id="263" r:id="rId11"/>
    <p:sldId id="269" r:id="rId12"/>
    <p:sldId id="267" r:id="rId13"/>
    <p:sldId id="271" r:id="rId14"/>
    <p:sldId id="270" r:id="rId15"/>
    <p:sldId id="264" r:id="rId16"/>
    <p:sldId id="25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www.youtube.com/watch?v=wDBuYSz9kqw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38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Expression</a:t>
            </a:r>
            <a:r>
              <a:rPr lang="nl-BE" dirty="0" smtClean="0"/>
              <a:t> Oral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fr-FR" dirty="0" smtClean="0"/>
              <a:t>Gijs Hoeben 3Wet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083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Karper</a:t>
            </a:r>
            <a:r>
              <a:rPr lang="fr-FR" dirty="0" smtClean="0"/>
              <a:t> 4: le </a:t>
            </a:r>
            <a:r>
              <a:rPr lang="fr-FR" dirty="0" err="1" smtClean="0"/>
              <a:t>koi</a:t>
            </a:r>
            <a:r>
              <a:rPr lang="fr-FR" dirty="0" smtClean="0"/>
              <a:t> </a:t>
            </a:r>
            <a:r>
              <a:rPr lang="fr-FR" dirty="0" err="1" smtClean="0"/>
              <a:t>karper</a:t>
            </a:r>
            <a:endParaRPr lang="fr-FR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Beaucoup de couleur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Coute cher au </a:t>
            </a:r>
            <a:r>
              <a:rPr lang="fr-FR" dirty="0" err="1" smtClean="0"/>
              <a:t>general</a:t>
            </a:r>
            <a:r>
              <a:rPr lang="fr-FR" dirty="0" smtClean="0"/>
              <a:t>: 60-70 euros par kilo</a:t>
            </a:r>
            <a:r>
              <a:rPr lang="fr-FR" dirty="0" smtClean="0"/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6163" y="1196677"/>
            <a:ext cx="6411912" cy="400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68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189009">
            <a:off x="364299" y="858385"/>
            <a:ext cx="3548512" cy="242718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125" y="2492081"/>
            <a:ext cx="4511614" cy="172125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911037">
            <a:off x="8087769" y="995139"/>
            <a:ext cx="3797215" cy="253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98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longueur, ans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6163" y="1053906"/>
            <a:ext cx="6411912" cy="4292987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Il peut vivre environ 40 ans, il peut grossir jusqu'à 120 cm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886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11" y="1228268"/>
            <a:ext cx="5880879" cy="4204756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471" y="1228268"/>
            <a:ext cx="5608608" cy="420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2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Record de </a:t>
            </a:r>
            <a:r>
              <a:rPr lang="fr-FR" dirty="0" err="1" smtClean="0"/>
              <a:t>karper</a:t>
            </a:r>
            <a:endParaRPr lang="fr-FR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La record Belgique: 40 kilo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La record de monde: 41,5 kilo c’est un </a:t>
            </a:r>
            <a:r>
              <a:rPr lang="fr-FR" dirty="0" err="1" smtClean="0"/>
              <a:t>karper</a:t>
            </a:r>
            <a:r>
              <a:rPr lang="fr-FR" dirty="0" smtClean="0"/>
              <a:t> </a:t>
            </a:r>
            <a:r>
              <a:rPr lang="fr-FR" dirty="0" err="1" smtClean="0"/>
              <a:t>enorme</a:t>
            </a:r>
            <a:r>
              <a:rPr lang="fr-FR" dirty="0" smtClean="0"/>
              <a:t>,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Un </a:t>
            </a:r>
            <a:r>
              <a:rPr lang="fr-FR" dirty="0" err="1" smtClean="0"/>
              <a:t>karper</a:t>
            </a:r>
            <a:r>
              <a:rPr lang="fr-FR" dirty="0" smtClean="0"/>
              <a:t> de plus 35 kilo est plus rare</a:t>
            </a:r>
          </a:p>
          <a:p>
            <a:endParaRPr lang="fr-FR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4119" y="1166812"/>
            <a:ext cx="60960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5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Camp </a:t>
            </a:r>
            <a:r>
              <a:rPr lang="fr-FR" dirty="0" smtClean="0"/>
              <a:t>pêche</a:t>
            </a:r>
            <a:r>
              <a:rPr lang="nl-BE" dirty="0" smtClean="0"/>
              <a:t> </a:t>
            </a:r>
            <a:endParaRPr lang="nl-BE" dirty="0"/>
          </a:p>
        </p:txBody>
      </p:sp>
      <p:pic>
        <p:nvPicPr>
          <p:cNvPr id="7" name="Tijdelijke aanduiding voor inhoud 6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77215" y="1580050"/>
            <a:ext cx="6090342" cy="4059237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715992" y="2078966"/>
            <a:ext cx="42441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Dans la été</a:t>
            </a:r>
          </a:p>
          <a:p>
            <a:r>
              <a:rPr lang="fr-FR" dirty="0" smtClean="0"/>
              <a:t>Un semaine</a:t>
            </a:r>
          </a:p>
          <a:p>
            <a:r>
              <a:rPr lang="fr-FR" dirty="0" smtClean="0"/>
              <a:t>Nous dormons dans une tente</a:t>
            </a:r>
          </a:p>
          <a:p>
            <a:r>
              <a:rPr lang="fr-FR" dirty="0" smtClean="0"/>
              <a:t>L’</a:t>
            </a:r>
            <a:r>
              <a:rPr lang="fr-FR" dirty="0" err="1" smtClean="0"/>
              <a:t>anee</a:t>
            </a:r>
            <a:r>
              <a:rPr lang="fr-FR" dirty="0" smtClean="0"/>
              <a:t> prochaine nous allons aussi au camp</a:t>
            </a:r>
            <a:endParaRPr lang="fr-FR" dirty="0" smtClean="0"/>
          </a:p>
          <a:p>
            <a:r>
              <a:rPr lang="fr-FR" dirty="0" err="1" smtClean="0"/>
              <a:t>Video</a:t>
            </a:r>
            <a:r>
              <a:rPr lang="fr-FR" dirty="0" smtClean="0"/>
              <a:t>: min 5 et min 7,15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032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Encore de question?</a:t>
            </a:r>
            <a:endParaRPr lang="fr-FR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sz="4800" dirty="0" smtClean="0"/>
              <a:t>Merci pour votre attention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2279983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44" y="0"/>
            <a:ext cx="9920804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r>
              <a:rPr lang="nl-BE" dirty="0" smtClean="0"/>
              <a:t> 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sujet</a:t>
            </a:r>
          </a:p>
          <a:p>
            <a:r>
              <a:rPr lang="fr-FR" dirty="0" smtClean="0"/>
              <a:t>Péché au </a:t>
            </a:r>
            <a:r>
              <a:rPr lang="fr-FR" dirty="0" err="1" smtClean="0"/>
              <a:t>karper</a:t>
            </a:r>
            <a:endParaRPr lang="fr-FR" dirty="0" smtClean="0"/>
          </a:p>
          <a:p>
            <a:r>
              <a:rPr lang="fr-FR" dirty="0" smtClean="0"/>
              <a:t>J’aime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753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Mon premier poisson </a:t>
            </a:r>
            <a:endParaRPr lang="fr-FR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079" y="1731963"/>
            <a:ext cx="5412316" cy="4059237"/>
          </a:xfrm>
        </p:spPr>
      </p:pic>
    </p:spTree>
    <p:extLst>
      <p:ext uri="{BB962C8B-B14F-4D97-AF65-F5344CB8AC3E}">
        <p14:creationId xmlns:p14="http://schemas.microsoft.com/office/powerpoint/2010/main" val="287318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6 espèce de </a:t>
            </a:r>
            <a:r>
              <a:rPr lang="fr-FR" dirty="0" err="1" smtClean="0"/>
              <a:t>karper</a:t>
            </a:r>
            <a:r>
              <a:rPr lang="fr-FR" dirty="0" smtClean="0"/>
              <a:t> mes je vais explique  4 </a:t>
            </a:r>
            <a:endParaRPr lang="fr-FR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5" y="1580050"/>
            <a:ext cx="1884321" cy="259565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504" y="1580050"/>
            <a:ext cx="3898343" cy="1516699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72" y="1580050"/>
            <a:ext cx="2651185" cy="1988389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4495181"/>
            <a:ext cx="2755527" cy="2066645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106" y="4495860"/>
            <a:ext cx="2754621" cy="2065966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229" y="4489330"/>
            <a:ext cx="2763328" cy="207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2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Karper</a:t>
            </a:r>
            <a:r>
              <a:rPr lang="fr-FR" dirty="0" smtClean="0"/>
              <a:t> 1: </a:t>
            </a:r>
            <a:r>
              <a:rPr lang="fr-FR" dirty="0">
                <a:effectLst/>
              </a:rPr>
              <a:t>échelle  </a:t>
            </a:r>
            <a:r>
              <a:rPr lang="fr-FR" dirty="0" err="1">
                <a:effectLst/>
              </a:rPr>
              <a:t>karper</a:t>
            </a:r>
            <a:r>
              <a:rPr lang="fr-FR" dirty="0">
                <a:effectLst/>
              </a:rPr>
              <a:t> </a:t>
            </a:r>
            <a:endParaRPr lang="fr-FR" dirty="0"/>
          </a:p>
        </p:txBody>
      </p:sp>
      <p:pic>
        <p:nvPicPr>
          <p:cNvPr id="2" name="Tijdelijke aanduiding voor inhoud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795933"/>
            <a:ext cx="6411912" cy="4808934"/>
          </a:xfrm>
        </p:spPr>
      </p:pic>
      <p:sp>
        <p:nvSpPr>
          <p:cNvPr id="6" name="Tijdelijke aanduiding voor tekst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>
                <a:effectLst/>
              </a:rPr>
              <a:t>Reconnaitre au ses </a:t>
            </a:r>
            <a:r>
              <a:rPr lang="fr-FR" dirty="0" smtClean="0"/>
              <a:t>Échelles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>
                <a:effectLst/>
              </a:rPr>
              <a:t>Apparence </a:t>
            </a:r>
            <a:r>
              <a:rPr lang="fr-FR" dirty="0" smtClean="0"/>
              <a:t>Normal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21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01630">
            <a:off x="437822" y="804044"/>
            <a:ext cx="3508076" cy="2631057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7434">
            <a:off x="8211298" y="792182"/>
            <a:ext cx="3539706" cy="265478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959" y="2471468"/>
            <a:ext cx="3617343" cy="2713007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33" y="4293797"/>
            <a:ext cx="3315418" cy="2486564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577" y="4293797"/>
            <a:ext cx="3401683" cy="255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7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Karper</a:t>
            </a:r>
            <a:r>
              <a:rPr lang="fr-FR" dirty="0" smtClean="0"/>
              <a:t> 2: </a:t>
            </a:r>
            <a:r>
              <a:rPr lang="fr-FR" dirty="0">
                <a:effectLst/>
              </a:rPr>
              <a:t>miroir </a:t>
            </a:r>
            <a:r>
              <a:rPr lang="fr-FR" dirty="0" err="1">
                <a:effectLst/>
              </a:rPr>
              <a:t>karper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795933"/>
            <a:ext cx="6411912" cy="4808934"/>
          </a:xfr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Reconnaitre son lisse ventre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>
                <a:effectLst/>
              </a:rPr>
              <a:t>Son apparence </a:t>
            </a:r>
            <a:r>
              <a:rPr lang="fr-FR" dirty="0" smtClean="0">
                <a:effectLst/>
              </a:rPr>
              <a:t>: gros ventre, court corps</a:t>
            </a: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4106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91763">
            <a:off x="404632" y="784397"/>
            <a:ext cx="3298166" cy="2473624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31782">
            <a:off x="8328944" y="812436"/>
            <a:ext cx="3398653" cy="254899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060" y="1917220"/>
            <a:ext cx="3643223" cy="2732417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96" y="4183366"/>
            <a:ext cx="3125638" cy="2344229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809" y="4183366"/>
            <a:ext cx="3168769" cy="237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Karper</a:t>
            </a:r>
            <a:r>
              <a:rPr lang="fr-FR" dirty="0" smtClean="0"/>
              <a:t> 3: </a:t>
            </a:r>
            <a:r>
              <a:rPr lang="nl-BE" dirty="0" err="1">
                <a:effectLst/>
              </a:rPr>
              <a:t>herbe</a:t>
            </a:r>
            <a:r>
              <a:rPr lang="nl-BE" dirty="0">
                <a:effectLst/>
              </a:rPr>
              <a:t> karper</a:t>
            </a:r>
            <a:endParaRPr lang="fr-FR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6163" y="795933"/>
            <a:ext cx="6411912" cy="4808934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>
                <a:effectLst/>
              </a:rPr>
              <a:t>reconnaitre au ses bouche </a:t>
            </a:r>
            <a:r>
              <a:rPr lang="fr-FR" dirty="0" smtClean="0">
                <a:effectLst/>
              </a:rPr>
              <a:t>et son couleur argent,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>
                <a:effectLst/>
              </a:rPr>
              <a:t>Son apparence un </a:t>
            </a:r>
            <a:r>
              <a:rPr lang="fr-FR" dirty="0" err="1">
                <a:effectLst/>
              </a:rPr>
              <a:t>karper</a:t>
            </a:r>
            <a:r>
              <a:rPr lang="fr-FR" dirty="0">
                <a:effectLst/>
              </a:rPr>
              <a:t> plus loin et un bête </a:t>
            </a:r>
            <a:r>
              <a:rPr lang="fr-FR" dirty="0" smtClean="0">
                <a:effectLst/>
              </a:rPr>
              <a:t>puisant,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013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eisteen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TM04033929[[fn=Leisteen]]</Template>
  <TotalTime>233</TotalTime>
  <Words>176</Words>
  <Application>Microsoft Office PowerPoint</Application>
  <PresentationFormat>Breedbeeld</PresentationFormat>
  <Paragraphs>34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1" baseType="lpstr">
      <vt:lpstr>Arial</vt:lpstr>
      <vt:lpstr>Calisto MT</vt:lpstr>
      <vt:lpstr>Trebuchet MS</vt:lpstr>
      <vt:lpstr>Wingdings 2</vt:lpstr>
      <vt:lpstr>Leisteen</vt:lpstr>
      <vt:lpstr>Expression Oral</vt:lpstr>
      <vt:lpstr>Introduction </vt:lpstr>
      <vt:lpstr>Mon premier poisson </vt:lpstr>
      <vt:lpstr>le 6 espèce de karper mes je vais explique  4 </vt:lpstr>
      <vt:lpstr>Karper 1: échelle  karper </vt:lpstr>
      <vt:lpstr>PowerPoint-presentatie</vt:lpstr>
      <vt:lpstr>Karper 2: miroir karper</vt:lpstr>
      <vt:lpstr>PowerPoint-presentatie</vt:lpstr>
      <vt:lpstr>Karper 3: herbe karper</vt:lpstr>
      <vt:lpstr>Karper 4: le koi karper</vt:lpstr>
      <vt:lpstr>PowerPoint-presentatie</vt:lpstr>
      <vt:lpstr>longueur, ans</vt:lpstr>
      <vt:lpstr>PowerPoint-presentatie</vt:lpstr>
      <vt:lpstr>Record de karper</vt:lpstr>
      <vt:lpstr>Camp pêche </vt:lpstr>
      <vt:lpstr>Encore de question?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Expression Oral</dc:title>
  <dc:creator>gijs hoeben</dc:creator>
  <cp:lastModifiedBy>gijs hoeben</cp:lastModifiedBy>
  <cp:revision>19</cp:revision>
  <dcterms:created xsi:type="dcterms:W3CDTF">2016-12-05T15:19:09Z</dcterms:created>
  <dcterms:modified xsi:type="dcterms:W3CDTF">2016-12-07T19:09:48Z</dcterms:modified>
</cp:coreProperties>
</file>

<file path=docProps/thumbnail.jpeg>
</file>